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35" d="100"/>
          <a:sy n="135" d="100"/>
        </p:scale>
        <p:origin x="-84" y="-57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2019/9/29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2019/9/29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2019/9/29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2019/9/29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2019/9/29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2019/9/29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2019/9/29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4951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0563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全屏显示(16:9)</PresentationFormat>
  <Paragraphs>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Windows 用户</cp:lastModifiedBy>
  <cp:revision>4</cp:revision>
  <dcterms:created xsi:type="dcterms:W3CDTF">2019-09-29T00:44:08Z</dcterms:created>
  <dcterms:modified xsi:type="dcterms:W3CDTF">2019-09-29T01:32:16Z</dcterms:modified>
</cp:coreProperties>
</file>