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600650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7"/>
  </p:normalViewPr>
  <p:slideViewPr>
    <p:cSldViewPr snapToGrid="0">
      <p:cViewPr varScale="1">
        <p:scale>
          <a:sx n="12" d="100"/>
          <a:sy n="12" d="100"/>
        </p:scale>
        <p:origin x="313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70108"/>
            <a:ext cx="26010553" cy="15040222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690338"/>
            <a:ext cx="22950488" cy="10430151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83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63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300034"/>
            <a:ext cx="6598265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300034"/>
            <a:ext cx="19412287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614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33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0770172"/>
            <a:ext cx="26393061" cy="17970262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28910440"/>
            <a:ext cx="26393061" cy="9450136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25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500170"/>
            <a:ext cx="13005276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500170"/>
            <a:ext cx="13005276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603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300044"/>
            <a:ext cx="26393061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90160"/>
            <a:ext cx="12945507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780233"/>
            <a:ext cx="1294550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90160"/>
            <a:ext cx="13009262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780233"/>
            <a:ext cx="13009262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8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58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545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220102"/>
            <a:ext cx="15491579" cy="30700453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900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220102"/>
            <a:ext cx="15491579" cy="30700453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560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300044"/>
            <a:ext cx="26393061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500170"/>
            <a:ext cx="26393061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95C2C-11E9-488C-B805-74153F45139D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0040601"/>
            <a:ext cx="1032771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3DABA-5424-4520-8C40-CA5DB3C18E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35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60040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78">
            <a:extLst>
              <a:ext uri="{FF2B5EF4-FFF2-40B4-BE49-F238E27FC236}">
                <a16:creationId xmlns:a16="http://schemas.microsoft.com/office/drawing/2014/main" id="{1EBEA857-94C0-B534-E3F6-8AADD167E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01450" y="7524750"/>
            <a:ext cx="4464050" cy="113347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5" name="矩形 3">
            <a:extLst>
              <a:ext uri="{FF2B5EF4-FFF2-40B4-BE49-F238E27FC236}">
                <a16:creationId xmlns:a16="http://schemas.microsoft.com/office/drawing/2014/main" id="{E490CCD5-1BA5-E9C4-493E-A743431A1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5575" y="6011863"/>
            <a:ext cx="4464050" cy="11350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6" name="Rectangle 1417">
            <a:extLst>
              <a:ext uri="{FF2B5EF4-FFF2-40B4-BE49-F238E27FC236}">
                <a16:creationId xmlns:a16="http://schemas.microsoft.com/office/drawing/2014/main" id="{DBE07BBB-5CCF-26E2-1955-560C5D06E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888" y="4138613"/>
            <a:ext cx="27363737" cy="1585912"/>
          </a:xfrm>
          <a:prstGeom prst="rect">
            <a:avLst/>
          </a:prstGeom>
          <a:gradFill rotWithShape="1">
            <a:gsLst>
              <a:gs pos="0">
                <a:srgbClr val="66FFCC"/>
              </a:gs>
              <a:gs pos="50000">
                <a:srgbClr val="46AF8C"/>
              </a:gs>
              <a:gs pos="100000">
                <a:srgbClr val="66FFCC"/>
              </a:gs>
            </a:gsLst>
            <a:lin ang="5400000" scaled="1"/>
          </a:gradFill>
          <a:ln w="9525">
            <a:solidFill>
              <a:srgbClr val="FEFEFE">
                <a:alpha val="70195"/>
              </a:srgbClr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7" name="AutoShape 1115">
            <a:extLst>
              <a:ext uri="{FF2B5EF4-FFF2-40B4-BE49-F238E27FC236}">
                <a16:creationId xmlns:a16="http://schemas.microsoft.com/office/drawing/2014/main" id="{C201ABC6-4BFB-03C4-F1E7-AFFAF2640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788" y="39874825"/>
            <a:ext cx="27147837" cy="2555875"/>
          </a:xfrm>
          <a:prstGeom prst="roundRect">
            <a:avLst>
              <a:gd name="adj" fmla="val 16667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en-US" sz="8200"/>
          </a:p>
        </p:txBody>
      </p:sp>
      <p:sp>
        <p:nvSpPr>
          <p:cNvPr id="8" name="Rectangle 1181">
            <a:extLst>
              <a:ext uri="{FF2B5EF4-FFF2-40B4-BE49-F238E27FC236}">
                <a16:creationId xmlns:a16="http://schemas.microsoft.com/office/drawing/2014/main" id="{EC22FBDB-8677-2F49-CB1F-80227811F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8913" y="40559038"/>
            <a:ext cx="5470525" cy="120015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800080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作者联系方式</a:t>
            </a:r>
          </a:p>
          <a:p>
            <a:pPr algn="ctr" eaLnBrk="1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800080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单位，电话，电邮等</a:t>
            </a:r>
            <a:endParaRPr lang="en-GB" altLang="en-US" sz="4000" b="1">
              <a:solidFill>
                <a:srgbClr val="800080"/>
              </a:solidFill>
              <a:latin typeface="FangSong_GB2312" panose="02010609030101010101" pitchFamily="49" charset="-122"/>
              <a:ea typeface="FangSong_GB2312" panose="02010609030101010101" pitchFamily="49" charset="-122"/>
            </a:endParaRPr>
          </a:p>
        </p:txBody>
      </p:sp>
      <p:sp>
        <p:nvSpPr>
          <p:cNvPr id="9" name="Rectangle 1208">
            <a:extLst>
              <a:ext uri="{FF2B5EF4-FFF2-40B4-BE49-F238E27FC236}">
                <a16:creationId xmlns:a16="http://schemas.microsoft.com/office/drawing/2014/main" id="{1ADDD560-8BD1-45DB-17AE-EBD1FFD0E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01475" y="6083300"/>
            <a:ext cx="36718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643" tIns="208822" rIns="417643" bIns="208822" anchor="ctr"/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b="1">
                <a:solidFill>
                  <a:schemeClr val="accent2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论文编号</a:t>
            </a:r>
            <a:endParaRPr lang="zh-CN" altLang="en-US">
              <a:solidFill>
                <a:schemeClr val="accent2"/>
              </a:solidFill>
              <a:latin typeface="FangSong_GB2312" panose="02010609030101010101" pitchFamily="49" charset="-122"/>
              <a:ea typeface="FangSong_GB2312" panose="02010609030101010101" pitchFamily="49" charset="-122"/>
            </a:endParaRPr>
          </a:p>
        </p:txBody>
      </p:sp>
      <p:sp>
        <p:nvSpPr>
          <p:cNvPr id="10" name="Rectangle 1214">
            <a:extLst>
              <a:ext uri="{FF2B5EF4-FFF2-40B4-BE49-F238E27FC236}">
                <a16:creationId xmlns:a16="http://schemas.microsoft.com/office/drawing/2014/main" id="{D8557809-8CC6-3E48-22A2-82594A1E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8450" y="7812088"/>
            <a:ext cx="3671888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643" tIns="208822" rIns="417643" bIns="208822" anchor="ctr"/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b="1">
                <a:solidFill>
                  <a:schemeClr val="accent2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作者姓名</a:t>
            </a:r>
            <a:endParaRPr lang="zh-CN" altLang="en-US">
              <a:solidFill>
                <a:schemeClr val="accent2"/>
              </a:solidFill>
              <a:latin typeface="FangSong_GB2312" panose="02010609030101010101" pitchFamily="49" charset="-122"/>
              <a:ea typeface="FangSong_GB2312" panose="02010609030101010101" pitchFamily="49" charset="-122"/>
            </a:endParaRPr>
          </a:p>
        </p:txBody>
      </p:sp>
      <p:sp>
        <p:nvSpPr>
          <p:cNvPr id="11" name="Oval 1306">
            <a:extLst>
              <a:ext uri="{FF2B5EF4-FFF2-40B4-BE49-F238E27FC236}">
                <a16:creationId xmlns:a16="http://schemas.microsoft.com/office/drawing/2014/main" id="{7259B693-3320-54F9-CF7A-E773171E6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813" y="39909750"/>
            <a:ext cx="6624637" cy="255587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en-US">
              <a:solidFill>
                <a:srgbClr val="FF3300"/>
              </a:solidFill>
            </a:endParaRPr>
          </a:p>
        </p:txBody>
      </p:sp>
      <p:sp>
        <p:nvSpPr>
          <p:cNvPr id="12" name="Line 1307">
            <a:extLst>
              <a:ext uri="{FF2B5EF4-FFF2-40B4-BE49-F238E27FC236}">
                <a16:creationId xmlns:a16="http://schemas.microsoft.com/office/drawing/2014/main" id="{E0F27033-6F19-0BEE-96EC-666EAE2ABD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56575" y="41278175"/>
            <a:ext cx="1222375" cy="698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" name="AutoShape 1310">
            <a:extLst>
              <a:ext uri="{FF2B5EF4-FFF2-40B4-BE49-F238E27FC236}">
                <a16:creationId xmlns:a16="http://schemas.microsoft.com/office/drawing/2014/main" id="{26C7F982-055F-71EC-A112-091E3CDDD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8" y="5873750"/>
            <a:ext cx="3141662" cy="10731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FDFDF"/>
              </a:gs>
              <a:gs pos="50000">
                <a:srgbClr val="F7F7F7"/>
              </a:gs>
              <a:gs pos="100000">
                <a:srgbClr val="DFDFDF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4" name="Rectangle 1311">
            <a:extLst>
              <a:ext uri="{FF2B5EF4-FFF2-40B4-BE49-F238E27FC236}">
                <a16:creationId xmlns:a16="http://schemas.microsoft.com/office/drawing/2014/main" id="{2A5EA971-CBA6-5948-464F-84F659FDF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888" y="5940425"/>
            <a:ext cx="2952750" cy="8223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zh-CN" altLang="en-US" b="1">
                <a:ea typeface="黑体" panose="02010609060101010101" pitchFamily="49" charset="-122"/>
              </a:rPr>
              <a:t>摘   要</a:t>
            </a:r>
          </a:p>
        </p:txBody>
      </p:sp>
      <p:sp>
        <p:nvSpPr>
          <p:cNvPr id="15" name="Rectangle 1316">
            <a:extLst>
              <a:ext uri="{FF2B5EF4-FFF2-40B4-BE49-F238E27FC236}">
                <a16:creationId xmlns:a16="http://schemas.microsoft.com/office/drawing/2014/main" id="{DF73AB86-FA10-9D84-6E45-A2940E6D3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1613" y="40287575"/>
            <a:ext cx="41767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>
                <a:srgbClr val="FF0066"/>
              </a:buClr>
              <a:buSzPct val="75000"/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3300"/>
                </a:solidFill>
              </a:rPr>
              <a:t>张贴作者单位</a:t>
            </a:r>
            <a:r>
              <a:rPr lang="en-US" altLang="zh-CN" b="1">
                <a:solidFill>
                  <a:srgbClr val="FF3300"/>
                </a:solidFill>
              </a:rPr>
              <a:t>logo</a:t>
            </a:r>
            <a:r>
              <a:rPr lang="zh-CN" altLang="en-US" b="1">
                <a:solidFill>
                  <a:srgbClr val="FF3300"/>
                </a:solidFill>
              </a:rPr>
              <a:t>图片</a:t>
            </a:r>
            <a:endParaRPr lang="en-US" altLang="zh-CN" b="1">
              <a:solidFill>
                <a:srgbClr val="FF3300"/>
              </a:solidFill>
            </a:endParaRPr>
          </a:p>
        </p:txBody>
      </p:sp>
      <p:sp>
        <p:nvSpPr>
          <p:cNvPr id="16" name="Rectangle 1171">
            <a:extLst>
              <a:ext uri="{FF2B5EF4-FFF2-40B4-BE49-F238E27FC236}">
                <a16:creationId xmlns:a16="http://schemas.microsoft.com/office/drawing/2014/main" id="{CBB42102-7A58-45A4-D3C6-ED8AF1F77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813" y="4283075"/>
            <a:ext cx="2685891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50000"/>
              </a:spcAft>
              <a:buFont typeface="Arial" panose="020B0604020202020204" pitchFamily="34" charset="0"/>
              <a:buNone/>
            </a:pPr>
            <a:r>
              <a:rPr lang="zh-CN" altLang="en-US" sz="8000" b="1">
                <a:solidFill>
                  <a:srgbClr val="660066"/>
                </a:solidFill>
                <a:ea typeface="黑体" panose="02010609060101010101" pitchFamily="49" charset="-122"/>
              </a:rPr>
              <a:t>论文标题</a:t>
            </a:r>
          </a:p>
        </p:txBody>
      </p:sp>
      <p:sp>
        <p:nvSpPr>
          <p:cNvPr id="17" name="Rectangle 1351">
            <a:extLst>
              <a:ext uri="{FF2B5EF4-FFF2-40B4-BE49-F238E27FC236}">
                <a16:creationId xmlns:a16="http://schemas.microsoft.com/office/drawing/2014/main" id="{6C463A27-C0EC-2D1F-D1D0-7A6F023C9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3275" y="11541125"/>
            <a:ext cx="3232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b="1">
                <a:solidFill>
                  <a:schemeClr val="bg1"/>
                </a:solidFill>
                <a:ea typeface="华文仿宋" panose="02010600040101010101" pitchFamily="2" charset="-122"/>
              </a:rPr>
              <a:t>主要内容二</a:t>
            </a:r>
          </a:p>
        </p:txBody>
      </p:sp>
      <p:sp>
        <p:nvSpPr>
          <p:cNvPr id="18" name="Rectangle 1352">
            <a:extLst>
              <a:ext uri="{FF2B5EF4-FFF2-40B4-BE49-F238E27FC236}">
                <a16:creationId xmlns:a16="http://schemas.microsoft.com/office/drawing/2014/main" id="{F29EAFBA-F74E-2383-DD7E-5A8B672EC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650" y="12063413"/>
            <a:ext cx="32623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6600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主要内容一</a:t>
            </a:r>
          </a:p>
        </p:txBody>
      </p:sp>
      <p:pic>
        <p:nvPicPr>
          <p:cNvPr id="19" name="Picture 1358" descr="arrow_metal01">
            <a:extLst>
              <a:ext uri="{FF2B5EF4-FFF2-40B4-BE49-F238E27FC236}">
                <a16:creationId xmlns:a16="http://schemas.microsoft.com/office/drawing/2014/main" id="{1A36C3DF-ECC8-0348-D205-F1BD165C8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33358138"/>
            <a:ext cx="421005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Line 1359">
            <a:extLst>
              <a:ext uri="{FF2B5EF4-FFF2-40B4-BE49-F238E27FC236}">
                <a16:creationId xmlns:a16="http://schemas.microsoft.com/office/drawing/2014/main" id="{7817F110-6EF7-996B-A627-CB713A1884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15125" y="38112700"/>
            <a:ext cx="21170900" cy="68263"/>
          </a:xfrm>
          <a:prstGeom prst="line">
            <a:avLst/>
          </a:prstGeom>
          <a:noFill/>
          <a:ln w="76200">
            <a:solidFill>
              <a:srgbClr val="FFCC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1" name="Line 1361">
            <a:extLst>
              <a:ext uri="{FF2B5EF4-FFF2-40B4-BE49-F238E27FC236}">
                <a16:creationId xmlns:a16="http://schemas.microsoft.com/office/drawing/2014/main" id="{A475C72F-0C5E-6161-921A-DB2B3D1E4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9588" y="34798000"/>
            <a:ext cx="20953412" cy="146050"/>
          </a:xfrm>
          <a:prstGeom prst="line">
            <a:avLst/>
          </a:prstGeom>
          <a:noFill/>
          <a:ln w="76200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" name="Line 1365">
            <a:extLst>
              <a:ext uri="{FF2B5EF4-FFF2-40B4-BE49-F238E27FC236}">
                <a16:creationId xmlns:a16="http://schemas.microsoft.com/office/drawing/2014/main" id="{24C0CE69-6556-4F54-A3B5-B5CDD0DDD2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26275" y="36526788"/>
            <a:ext cx="20786725" cy="71437"/>
          </a:xfrm>
          <a:prstGeom prst="line">
            <a:avLst/>
          </a:prstGeom>
          <a:noFill/>
          <a:ln w="76200">
            <a:solidFill>
              <a:srgbClr val="33CC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3" name="Group 1369">
            <a:extLst>
              <a:ext uri="{FF2B5EF4-FFF2-40B4-BE49-F238E27FC236}">
                <a16:creationId xmlns:a16="http://schemas.microsoft.com/office/drawing/2014/main" id="{1665845A-BFD9-2426-830B-3CBD914D2AD2}"/>
              </a:ext>
            </a:extLst>
          </p:cNvPr>
          <p:cNvGrpSpPr>
            <a:grpSpLocks/>
          </p:cNvGrpSpPr>
          <p:nvPr/>
        </p:nvGrpSpPr>
        <p:grpSpPr bwMode="auto">
          <a:xfrm>
            <a:off x="6138863" y="33651825"/>
            <a:ext cx="1296987" cy="1293813"/>
            <a:chOff x="0" y="0"/>
            <a:chExt cx="416" cy="416"/>
          </a:xfrm>
        </p:grpSpPr>
        <p:sp>
          <p:nvSpPr>
            <p:cNvPr id="24" name="Oval 1370">
              <a:extLst>
                <a:ext uri="{FF2B5EF4-FFF2-40B4-BE49-F238E27FC236}">
                  <a16:creationId xmlns:a16="http://schemas.microsoft.com/office/drawing/2014/main" id="{B583435D-1CC4-4A41-A502-A4D6FAC1B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endParaRPr lang="zh-CN" altLang="en-US"/>
            </a:p>
          </p:txBody>
        </p:sp>
        <p:grpSp>
          <p:nvGrpSpPr>
            <p:cNvPr id="25" name="Group 1371">
              <a:extLst>
                <a:ext uri="{FF2B5EF4-FFF2-40B4-BE49-F238E27FC236}">
                  <a16:creationId xmlns:a16="http://schemas.microsoft.com/office/drawing/2014/main" id="{01654488-B00B-D9E0-CD6D-2BD547C876F0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5" y="28"/>
              <a:ext cx="348" cy="356"/>
              <a:chOff x="0" y="0"/>
              <a:chExt cx="433" cy="422"/>
            </a:xfrm>
          </p:grpSpPr>
          <p:pic>
            <p:nvPicPr>
              <p:cNvPr id="27" name="Picture 1372" descr="circuler_1">
                <a:extLst>
                  <a:ext uri="{FF2B5EF4-FFF2-40B4-BE49-F238E27FC236}">
                    <a16:creationId xmlns:a16="http://schemas.microsoft.com/office/drawing/2014/main" id="{6D9A6733-581B-F6CA-8E61-780316AE4FD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Oval 1373">
                <a:extLst>
                  <a:ext uri="{FF2B5EF4-FFF2-40B4-BE49-F238E27FC236}">
                    <a16:creationId xmlns:a16="http://schemas.microsoft.com/office/drawing/2014/main" id="{DE22AE52-301C-71CA-DC89-598EDEAE3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75000"/>
                    </a:schemeClr>
                  </a:gs>
                  <a:gs pos="50000">
                    <a:srgbClr val="414E4F">
                      <a:alpha val="89999"/>
                    </a:srgbClr>
                  </a:gs>
                  <a:gs pos="100000">
                    <a:schemeClr val="accent1">
                      <a:alpha val="7500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buFont typeface="Arial" panose="020B0604020202020204" pitchFamily="34" charset="0"/>
                  <a:buNone/>
                  <a:defRPr/>
                </a:pPr>
                <a:endParaRPr lang="zh-CN" altLang="en-US"/>
              </a:p>
            </p:txBody>
          </p:sp>
          <p:pic>
            <p:nvPicPr>
              <p:cNvPr id="29" name="Picture 1374" descr="Picture2">
                <a:extLst>
                  <a:ext uri="{FF2B5EF4-FFF2-40B4-BE49-F238E27FC236}">
                    <a16:creationId xmlns:a16="http://schemas.microsoft.com/office/drawing/2014/main" id="{1FAF667F-FE0B-4A4A-F774-5307AA3A2D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6" name="Picture 1375">
              <a:extLst>
                <a:ext uri="{FF2B5EF4-FFF2-40B4-BE49-F238E27FC236}">
                  <a16:creationId xmlns:a16="http://schemas.microsoft.com/office/drawing/2014/main" id="{CD348588-29B3-8D10-6D75-B5D7D4BE6C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7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" name="Group 1383">
            <a:extLst>
              <a:ext uri="{FF2B5EF4-FFF2-40B4-BE49-F238E27FC236}">
                <a16:creationId xmlns:a16="http://schemas.microsoft.com/office/drawing/2014/main" id="{D2F7BBD6-A217-BB00-9F3D-A3F1FF6BA856}"/>
              </a:ext>
            </a:extLst>
          </p:cNvPr>
          <p:cNvGrpSpPr>
            <a:grpSpLocks/>
          </p:cNvGrpSpPr>
          <p:nvPr/>
        </p:nvGrpSpPr>
        <p:grpSpPr bwMode="auto">
          <a:xfrm>
            <a:off x="6140450" y="35302825"/>
            <a:ext cx="1295400" cy="1295400"/>
            <a:chOff x="0" y="0"/>
            <a:chExt cx="416" cy="416"/>
          </a:xfrm>
        </p:grpSpPr>
        <p:sp>
          <p:nvSpPr>
            <p:cNvPr id="31" name="Oval 1384">
              <a:extLst>
                <a:ext uri="{FF2B5EF4-FFF2-40B4-BE49-F238E27FC236}">
                  <a16:creationId xmlns:a16="http://schemas.microsoft.com/office/drawing/2014/main" id="{6C00EA4A-130D-72F4-E3C5-11D41D5EF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endParaRPr lang="zh-CN" altLang="en-US"/>
            </a:p>
          </p:txBody>
        </p:sp>
        <p:grpSp>
          <p:nvGrpSpPr>
            <p:cNvPr id="32" name="Group 1385">
              <a:extLst>
                <a:ext uri="{FF2B5EF4-FFF2-40B4-BE49-F238E27FC236}">
                  <a16:creationId xmlns:a16="http://schemas.microsoft.com/office/drawing/2014/main" id="{C211B1F9-9887-8744-51AC-D5DB014B51FE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5" y="28"/>
              <a:ext cx="348" cy="356"/>
              <a:chOff x="0" y="0"/>
              <a:chExt cx="433" cy="422"/>
            </a:xfrm>
          </p:grpSpPr>
          <p:pic>
            <p:nvPicPr>
              <p:cNvPr id="34" name="Picture 1386" descr="circuler_1">
                <a:extLst>
                  <a:ext uri="{FF2B5EF4-FFF2-40B4-BE49-F238E27FC236}">
                    <a16:creationId xmlns:a16="http://schemas.microsoft.com/office/drawing/2014/main" id="{15823834-78B2-6239-74AE-5C211C1643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Oval 1387">
                <a:extLst>
                  <a:ext uri="{FF2B5EF4-FFF2-40B4-BE49-F238E27FC236}">
                    <a16:creationId xmlns:a16="http://schemas.microsoft.com/office/drawing/2014/main" id="{420CB687-56BC-EF47-8589-290EC401D2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alpha val="75000"/>
                    </a:schemeClr>
                  </a:gs>
                  <a:gs pos="50000">
                    <a:srgbClr val="003535">
                      <a:alpha val="89999"/>
                    </a:srgbClr>
                  </a:gs>
                  <a:gs pos="100000">
                    <a:schemeClr val="hlink">
                      <a:alpha val="75000"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 wrap="none" anchor="ctr"/>
              <a:lstStyle/>
              <a:p>
                <a:pPr eaLnBrk="1" hangingPunct="1">
                  <a:buFont typeface="Arial" panose="020B0604020202020204" pitchFamily="34" charset="0"/>
                  <a:buNone/>
                  <a:defRPr/>
                </a:pPr>
                <a:endParaRPr lang="zh-CN" altLang="en-US"/>
              </a:p>
            </p:txBody>
          </p:sp>
          <p:pic>
            <p:nvPicPr>
              <p:cNvPr id="36" name="Picture 1388" descr="Picture2">
                <a:extLst>
                  <a:ext uri="{FF2B5EF4-FFF2-40B4-BE49-F238E27FC236}">
                    <a16:creationId xmlns:a16="http://schemas.microsoft.com/office/drawing/2014/main" id="{2AA9E789-8013-ADF2-76F2-22E5151234C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3" name="Picture 1389">
              <a:extLst>
                <a:ext uri="{FF2B5EF4-FFF2-40B4-BE49-F238E27FC236}">
                  <a16:creationId xmlns:a16="http://schemas.microsoft.com/office/drawing/2014/main" id="{5F206C58-8F12-8B84-6151-737A8A39DD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9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" name="Group 1397">
            <a:extLst>
              <a:ext uri="{FF2B5EF4-FFF2-40B4-BE49-F238E27FC236}">
                <a16:creationId xmlns:a16="http://schemas.microsoft.com/office/drawing/2014/main" id="{C430609B-780B-4DB2-66EC-E2B9408F8538}"/>
              </a:ext>
            </a:extLst>
          </p:cNvPr>
          <p:cNvGrpSpPr>
            <a:grpSpLocks/>
          </p:cNvGrpSpPr>
          <p:nvPr/>
        </p:nvGrpSpPr>
        <p:grpSpPr bwMode="auto">
          <a:xfrm>
            <a:off x="6140450" y="36887150"/>
            <a:ext cx="1295400" cy="1293813"/>
            <a:chOff x="0" y="0"/>
            <a:chExt cx="416" cy="416"/>
          </a:xfrm>
        </p:grpSpPr>
        <p:sp>
          <p:nvSpPr>
            <p:cNvPr id="38" name="Oval 1398">
              <a:extLst>
                <a:ext uri="{FF2B5EF4-FFF2-40B4-BE49-F238E27FC236}">
                  <a16:creationId xmlns:a16="http://schemas.microsoft.com/office/drawing/2014/main" id="{9E592390-2415-4BF5-D1C7-D2ABEB909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A8A8A"/>
                </a:gs>
                <a:gs pos="100000">
                  <a:srgbClr val="FFFFFF"/>
                </a:gs>
              </a:gsLst>
              <a:lin ang="27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endParaRPr lang="zh-CN" altLang="en-US"/>
            </a:p>
          </p:txBody>
        </p:sp>
        <p:grpSp>
          <p:nvGrpSpPr>
            <p:cNvPr id="39" name="Group 1399">
              <a:extLst>
                <a:ext uri="{FF2B5EF4-FFF2-40B4-BE49-F238E27FC236}">
                  <a16:creationId xmlns:a16="http://schemas.microsoft.com/office/drawing/2014/main" id="{69BCA356-F65E-70F3-25C8-3146FE1F7F29}"/>
                </a:ext>
              </a:extLst>
            </p:cNvPr>
            <p:cNvGrpSpPr>
              <a:grpSpLocks/>
            </p:cNvGrpSpPr>
            <p:nvPr/>
          </p:nvGrpSpPr>
          <p:grpSpPr bwMode="auto">
            <a:xfrm rot="-2288454">
              <a:off x="35" y="28"/>
              <a:ext cx="348" cy="356"/>
              <a:chOff x="0" y="0"/>
              <a:chExt cx="433" cy="422"/>
            </a:xfrm>
          </p:grpSpPr>
          <p:pic>
            <p:nvPicPr>
              <p:cNvPr id="41" name="Picture 1400" descr="circuler_1">
                <a:extLst>
                  <a:ext uri="{FF2B5EF4-FFF2-40B4-BE49-F238E27FC236}">
                    <a16:creationId xmlns:a16="http://schemas.microsoft.com/office/drawing/2014/main" id="{C0E7BABD-9401-3ED0-DC06-CA4B2C7C16A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" name="Oval 1401">
                <a:extLst>
                  <a:ext uri="{FF2B5EF4-FFF2-40B4-BE49-F238E27FC236}">
                    <a16:creationId xmlns:a16="http://schemas.microsoft.com/office/drawing/2014/main" id="{A736B8B0-FA54-2231-32B1-EEAE76E43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433" cy="422"/>
              </a:xfrm>
              <a:prstGeom prst="ellipse">
                <a:avLst/>
              </a:prstGeom>
              <a:solidFill>
                <a:srgbClr val="FB4F2D">
                  <a:alpha val="749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8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endParaRPr lang="zh-CN" altLang="en-US"/>
              </a:p>
            </p:txBody>
          </p:sp>
          <p:pic>
            <p:nvPicPr>
              <p:cNvPr id="43" name="Picture 1402" descr="Picture2">
                <a:extLst>
                  <a:ext uri="{FF2B5EF4-FFF2-40B4-BE49-F238E27FC236}">
                    <a16:creationId xmlns:a16="http://schemas.microsoft.com/office/drawing/2014/main" id="{462F0F2A-7423-06FE-0256-9ED58A1EEAD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" y="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0" name="Picture 1403">
              <a:extLst>
                <a:ext uri="{FF2B5EF4-FFF2-40B4-BE49-F238E27FC236}">
                  <a16:creationId xmlns:a16="http://schemas.microsoft.com/office/drawing/2014/main" id="{A16AF65C-F01D-855C-C8A9-0A14F3033B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auto">
            <a:xfrm>
              <a:off x="27" y="14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" name="AutoShape 1412">
            <a:extLst>
              <a:ext uri="{FF2B5EF4-FFF2-40B4-BE49-F238E27FC236}">
                <a16:creationId xmlns:a16="http://schemas.microsoft.com/office/drawing/2014/main" id="{783379F0-AF44-73CE-47F1-79DCFD3C7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775" y="32140525"/>
            <a:ext cx="3141663" cy="10731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FDFDF"/>
              </a:gs>
              <a:gs pos="50000">
                <a:srgbClr val="F7F7F7"/>
              </a:gs>
              <a:gs pos="100000">
                <a:srgbClr val="DFDFDF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45" name="Rectangle 1413">
            <a:extLst>
              <a:ext uri="{FF2B5EF4-FFF2-40B4-BE49-F238E27FC236}">
                <a16:creationId xmlns:a16="http://schemas.microsoft.com/office/drawing/2014/main" id="{B42EB57E-3CDD-27A9-2636-CB050CE9D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325" y="32205613"/>
            <a:ext cx="2952750" cy="82391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zh-CN" altLang="en-US" b="1">
                <a:ea typeface="黑体" panose="02010609060101010101" pitchFamily="49" charset="-122"/>
              </a:rPr>
              <a:t>结   论</a:t>
            </a:r>
          </a:p>
        </p:txBody>
      </p:sp>
      <p:sp>
        <p:nvSpPr>
          <p:cNvPr id="46" name="Rectangle 1414">
            <a:extLst>
              <a:ext uri="{FF2B5EF4-FFF2-40B4-BE49-F238E27FC236}">
                <a16:creationId xmlns:a16="http://schemas.microsoft.com/office/drawing/2014/main" id="{436F8D63-C864-E75B-C01D-00EA4528E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5800" y="33862963"/>
            <a:ext cx="83534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" indent="-762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>
                <a:latin typeface="宋体" panose="02010600030101010101" pitchFamily="2" charset="-122"/>
              </a:rPr>
              <a:t>文本</a:t>
            </a:r>
            <a:endParaRPr lang="en-US" altLang="zh-CN">
              <a:latin typeface="宋体" panose="02010600030101010101" pitchFamily="2" charset="-122"/>
            </a:endParaRPr>
          </a:p>
        </p:txBody>
      </p:sp>
      <p:sp>
        <p:nvSpPr>
          <p:cNvPr id="47" name="Rectangle 1415">
            <a:extLst>
              <a:ext uri="{FF2B5EF4-FFF2-40B4-BE49-F238E27FC236}">
                <a16:creationId xmlns:a16="http://schemas.microsoft.com/office/drawing/2014/main" id="{49FE8C12-EB40-3A12-EB05-8F1203A66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7238" y="35591750"/>
            <a:ext cx="83518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" indent="-762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>
                <a:latin typeface="宋体" panose="02010600030101010101" pitchFamily="2" charset="-122"/>
              </a:rPr>
              <a:t>文本</a:t>
            </a:r>
            <a:endParaRPr lang="en-US" altLang="zh-CN">
              <a:latin typeface="宋体" panose="02010600030101010101" pitchFamily="2" charset="-122"/>
            </a:endParaRPr>
          </a:p>
        </p:txBody>
      </p:sp>
      <p:sp>
        <p:nvSpPr>
          <p:cNvPr id="48" name="Rectangle 1416">
            <a:extLst>
              <a:ext uri="{FF2B5EF4-FFF2-40B4-BE49-F238E27FC236}">
                <a16:creationId xmlns:a16="http://schemas.microsoft.com/office/drawing/2014/main" id="{386B4E60-7BA9-1F51-EC66-04FD663EA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8825" y="37247513"/>
            <a:ext cx="83534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" indent="-762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>
                <a:latin typeface="宋体" panose="02010600030101010101" pitchFamily="2" charset="-122"/>
              </a:rPr>
              <a:t>文本</a:t>
            </a:r>
            <a:endParaRPr lang="en-US" altLang="zh-CN">
              <a:latin typeface="宋体" panose="02010600030101010101" pitchFamily="2" charset="-122"/>
            </a:endParaRPr>
          </a:p>
        </p:txBody>
      </p:sp>
      <p:sp>
        <p:nvSpPr>
          <p:cNvPr id="49" name="TextBox 78">
            <a:extLst>
              <a:ext uri="{FF2B5EF4-FFF2-40B4-BE49-F238E27FC236}">
                <a16:creationId xmlns:a16="http://schemas.microsoft.com/office/drawing/2014/main" id="{399E722C-0169-58EF-C0B7-A728DFE78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962025"/>
            <a:ext cx="22880638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11000" dirty="0">
                <a:ea typeface="Adobe 黑体 Std R" pitchFamily="34" charset="-122"/>
              </a:rPr>
              <a:t>2025</a:t>
            </a:r>
            <a:r>
              <a:rPr lang="zh-CN" altLang="en-US" sz="11000" dirty="0">
                <a:latin typeface="Adobe 黑体 Std R" pitchFamily="34" charset="-122"/>
                <a:ea typeface="Adobe 黑体 Std R" pitchFamily="34" charset="-122"/>
              </a:rPr>
              <a:t>年中国电机工程学会年会</a:t>
            </a:r>
            <a:endParaRPr lang="en-US" altLang="zh-CN" sz="11000" dirty="0">
              <a:latin typeface="Adobe 黑体 Std R" pitchFamily="34" charset="-122"/>
              <a:ea typeface="Adobe 黑体 Std R" pitchFamily="34" charset="-122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6600" dirty="0">
                <a:ea typeface="Adobe 黑体 Std R" pitchFamily="34" charset="-122"/>
              </a:rPr>
              <a:t>2025</a:t>
            </a:r>
            <a:r>
              <a:rPr lang="zh-CN" altLang="en-US" sz="6600" dirty="0">
                <a:latin typeface="Adobe 黑体 Std R" pitchFamily="34" charset="-122"/>
                <a:ea typeface="Adobe 黑体 Std R" pitchFamily="34" charset="-122"/>
              </a:rPr>
              <a:t>年</a:t>
            </a:r>
            <a:r>
              <a:rPr lang="en-US" altLang="zh-CN" sz="6600" dirty="0">
                <a:ea typeface="Adobe 黑体 Std R" pitchFamily="34" charset="-122"/>
              </a:rPr>
              <a:t>11</a:t>
            </a:r>
            <a:r>
              <a:rPr lang="zh-CN" altLang="en-US" sz="6600" dirty="0">
                <a:latin typeface="Adobe 黑体 Std R" pitchFamily="34" charset="-122"/>
                <a:ea typeface="Adobe 黑体 Std R" pitchFamily="34" charset="-122"/>
              </a:rPr>
              <a:t>月</a:t>
            </a:r>
            <a:r>
              <a:rPr lang="en-US" altLang="zh-CN" sz="6600" dirty="0">
                <a:ea typeface="Adobe 黑体 Std R" pitchFamily="34" charset="-122"/>
              </a:rPr>
              <a:t>24</a:t>
            </a:r>
            <a:r>
              <a:rPr lang="zh-CN" altLang="en-US" sz="6600" dirty="0">
                <a:ea typeface="Adobe 黑体 Std R" pitchFamily="34" charset="-122"/>
              </a:rPr>
              <a:t>日</a:t>
            </a:r>
            <a:r>
              <a:rPr lang="en-US" altLang="zh-CN" sz="6600" dirty="0">
                <a:ea typeface="Adobe 黑体 Std R" pitchFamily="34" charset="-122"/>
              </a:rPr>
              <a:t>-11</a:t>
            </a:r>
            <a:r>
              <a:rPr lang="zh-CN" altLang="en-US" sz="6600" dirty="0">
                <a:ea typeface="Adobe 黑体 Std R" pitchFamily="34" charset="-122"/>
              </a:rPr>
              <a:t>月</a:t>
            </a:r>
            <a:r>
              <a:rPr lang="en-US" altLang="zh-CN" sz="6600" dirty="0">
                <a:ea typeface="Adobe 黑体 Std R" pitchFamily="34" charset="-122"/>
              </a:rPr>
              <a:t>27</a:t>
            </a:r>
            <a:r>
              <a:rPr lang="zh-CN" altLang="en-US" sz="6600" dirty="0">
                <a:latin typeface="Adobe 黑体 Std R" pitchFamily="34" charset="-122"/>
                <a:ea typeface="Adobe 黑体 Std R" pitchFamily="34" charset="-122"/>
              </a:rPr>
              <a:t>日　长沙</a:t>
            </a:r>
          </a:p>
        </p:txBody>
      </p:sp>
      <p:sp>
        <p:nvSpPr>
          <p:cNvPr id="51" name="AutoShape 1310">
            <a:extLst>
              <a:ext uri="{FF2B5EF4-FFF2-40B4-BE49-F238E27FC236}">
                <a16:creationId xmlns:a16="http://schemas.microsoft.com/office/drawing/2014/main" id="{308CE59E-23B7-69FF-2277-129ECC011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10177463"/>
            <a:ext cx="3141663" cy="10731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FDFDF"/>
              </a:gs>
              <a:gs pos="50000">
                <a:srgbClr val="F7F7F7"/>
              </a:gs>
              <a:gs pos="100000">
                <a:srgbClr val="DFDFDF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52" name="Rectangle 1311">
            <a:extLst>
              <a:ext uri="{FF2B5EF4-FFF2-40B4-BE49-F238E27FC236}">
                <a16:creationId xmlns:a16="http://schemas.microsoft.com/office/drawing/2014/main" id="{DB7623FC-792D-5803-14ED-E468B1A7F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10339388"/>
            <a:ext cx="2952750" cy="8302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zh-CN" altLang="en-US" b="1">
                <a:ea typeface="黑体" panose="02010609060101010101" pitchFamily="49" charset="-122"/>
              </a:rPr>
              <a:t>主要内容</a:t>
            </a:r>
          </a:p>
        </p:txBody>
      </p:sp>
      <p:sp>
        <p:nvSpPr>
          <p:cNvPr id="53" name="Rectangle 1352">
            <a:extLst>
              <a:ext uri="{FF2B5EF4-FFF2-40B4-BE49-F238E27FC236}">
                <a16:creationId xmlns:a16="http://schemas.microsoft.com/office/drawing/2014/main" id="{3D60C540-FA0F-6924-BC3D-8C74678D0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713" y="16570325"/>
            <a:ext cx="32623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4176713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6600"/>
                </a:solidFill>
                <a:latin typeface="FangSong_GB2312" panose="02010609030101010101" pitchFamily="49" charset="-122"/>
                <a:ea typeface="FangSong_GB2312" panose="02010609030101010101" pitchFamily="49" charset="-122"/>
              </a:rPr>
              <a:t>主要内容二</a:t>
            </a:r>
          </a:p>
        </p:txBody>
      </p:sp>
      <p:cxnSp>
        <p:nvCxnSpPr>
          <p:cNvPr id="54" name="直线连接符 4">
            <a:extLst>
              <a:ext uri="{FF2B5EF4-FFF2-40B4-BE49-F238E27FC236}">
                <a16:creationId xmlns:a16="http://schemas.microsoft.com/office/drawing/2014/main" id="{FD6C215D-5582-B1A3-A1B7-E204567E0C05}"/>
              </a:ext>
            </a:extLst>
          </p:cNvPr>
          <p:cNvCxnSpPr>
            <a:cxnSpLocks/>
          </p:cNvCxnSpPr>
          <p:nvPr/>
        </p:nvCxnSpPr>
        <p:spPr bwMode="auto">
          <a:xfrm>
            <a:off x="3924300" y="21043900"/>
            <a:ext cx="0" cy="3384550"/>
          </a:xfrm>
          <a:prstGeom prst="line">
            <a:avLst/>
          </a:prstGeom>
          <a:ln w="76200">
            <a:prstDash val="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文本框 2">
            <a:extLst>
              <a:ext uri="{FF2B5EF4-FFF2-40B4-BE49-F238E27FC236}">
                <a16:creationId xmlns:a16="http://schemas.microsoft.com/office/drawing/2014/main" id="{ACB109A7-B76F-088D-1122-BD52B431F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1050" y="13642975"/>
            <a:ext cx="3263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kumimoji="1" lang="zh-CN" altLang="en-US"/>
              <a:t>文本、图片</a:t>
            </a:r>
          </a:p>
        </p:txBody>
      </p:sp>
      <p:sp>
        <p:nvSpPr>
          <p:cNvPr id="56" name="文本框 56">
            <a:extLst>
              <a:ext uri="{FF2B5EF4-FFF2-40B4-BE49-F238E27FC236}">
                <a16:creationId xmlns:a16="http://schemas.microsoft.com/office/drawing/2014/main" id="{79EE70F1-F992-F566-3B8E-A58EAB105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275" y="18187988"/>
            <a:ext cx="32623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kumimoji="1" lang="zh-CN" altLang="en-US"/>
              <a:t>文本、图片</a:t>
            </a:r>
          </a:p>
        </p:txBody>
      </p:sp>
      <p:sp>
        <p:nvSpPr>
          <p:cNvPr id="57" name="文本框 57">
            <a:extLst>
              <a:ext uri="{FF2B5EF4-FFF2-40B4-BE49-F238E27FC236}">
                <a16:creationId xmlns:a16="http://schemas.microsoft.com/office/drawing/2014/main" id="{D299EE62-097E-62C8-4D6E-865F9C0CB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0" y="8050213"/>
            <a:ext cx="14160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kumimoji="1" lang="zh-CN" altLang="en-US"/>
              <a:t>摘要</a:t>
            </a:r>
          </a:p>
        </p:txBody>
      </p:sp>
      <p:pic>
        <p:nvPicPr>
          <p:cNvPr id="59" name="图片 58">
            <a:extLst>
              <a:ext uri="{FF2B5EF4-FFF2-40B4-BE49-F238E27FC236}">
                <a16:creationId xmlns:a16="http://schemas.microsoft.com/office/drawing/2014/main" id="{3DA6E411-496D-699D-AED3-69513CE939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64" y="789604"/>
            <a:ext cx="4114007" cy="2503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4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64</Words>
  <Application>Microsoft Macintosh PowerPoint</Application>
  <PresentationFormat>自定义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FangSong_GB2312</vt:lpstr>
      <vt:lpstr>宋体</vt:lpstr>
      <vt:lpstr>Adobe 黑体 Std R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 </cp:lastModifiedBy>
  <cp:revision>5</cp:revision>
  <dcterms:created xsi:type="dcterms:W3CDTF">2025-10-20T09:27:17Z</dcterms:created>
  <dcterms:modified xsi:type="dcterms:W3CDTF">2025-10-21T03:56:13Z</dcterms:modified>
</cp:coreProperties>
</file>