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6800" cy="42799000"/>
  <p:notesSz cx="6858000" cy="9144000"/>
  <p:custDataLst>
    <p:tags r:id="rId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3480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9"/>
    <a:srgbClr val="0000D5"/>
    <a:srgbClr val="F0B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-3612" y="-180"/>
      </p:cViewPr>
      <p:guideLst>
        <p:guide orient="horz" pos="13480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 panose="020B0604020202020204" pitchFamily="34" charset="0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2287" y="40630475"/>
            <a:ext cx="29181426" cy="1800225"/>
          </a:xfrm>
          <a:prstGeom prst="roundRect">
            <a:avLst>
              <a:gd name="adj" fmla="val 16667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</a:p>
        </p:txBody>
      </p:sp>
      <p:sp>
        <p:nvSpPr>
          <p:cNvPr id="23" name="Shape 23"/>
          <p:cNvSpPr/>
          <p:nvPr/>
        </p:nvSpPr>
        <p:spPr>
          <a:xfrm>
            <a:off x="527050" y="6931025"/>
            <a:ext cx="29181425" cy="33483550"/>
          </a:xfrm>
          <a:prstGeom prst="roundRect">
            <a:avLst>
              <a:gd name="adj" fmla="val 1333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  <a:endParaRPr>
              <a:highlight>
                <a:srgbClr val="008080"/>
              </a:highlight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513839" y="574616"/>
            <a:ext cx="27249123" cy="941181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513839" y="9986433"/>
            <a:ext cx="27249123" cy="32812568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7431074" y="38984237"/>
            <a:ext cx="1334426" cy="1330854"/>
          </a:xfrm>
          <a:prstGeom prst="rect">
            <a:avLst/>
          </a:prstGeom>
          <a:ln w="12700">
            <a:miter lim="400000"/>
          </a:ln>
        </p:spPr>
        <p:txBody>
          <a:bodyPr wrap="none" lIns="208821" tIns="208821" rIns="208821" bIns="208821">
            <a:spAutoFit/>
          </a:bodyPr>
          <a:lstStyle>
            <a:lvl1pPr algn="r">
              <a:defRPr sz="64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1566545" marR="0" indent="-15665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3577590" marR="0" indent="-14903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5563235" marR="0" indent="-138620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7940040" marR="0" indent="-167576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168128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172700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177272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181844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186416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635" y="2639060"/>
            <a:ext cx="30277435" cy="279971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Title of your presentation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chemeClr val="bg1"/>
                </a:solidFill>
                <a:sym typeface="+mn-ea"/>
              </a:rPr>
              <a:t>Author:</a:t>
            </a:r>
            <a:endParaRPr lang="en-US" sz="4800" dirty="0">
              <a:solidFill>
                <a:schemeClr val="bg1"/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chemeClr val="bg1"/>
                </a:solidFill>
              </a:rPr>
              <a:t>Company: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693944" y="40846375"/>
            <a:ext cx="12888912" cy="120078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endParaRPr lang="en-US" dirty="0" smtClean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Tel</a:t>
            </a:r>
            <a:r>
              <a:rPr dirty="0">
                <a:solidFill>
                  <a:schemeClr val="tx1"/>
                </a:solidFill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E-Mail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3192740" y="41648380"/>
            <a:ext cx="4207510" cy="48514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lvl1pPr>
          </a:lstStyle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Paper Number: </a:t>
            </a:r>
            <a:endParaRPr lang="en-US" sz="32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1075" y="5490845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6736080" y="10078806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6736080" y="13117281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059400" y="7420885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1374100" y="26668289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PP_MARK_KEY" val="372b054b-c295-47ec-ac4d-db3afde90ed6"/>
  <p:tag name="COMMONDATA" val="eyJoZGlkIjoiN2Q0ZTA5ZjA3NjRiOWFjNzkxYmIwMWJiNzY5OTk5NzkifQ=="/>
  <p:tag name="commondata" val="eyJoZGlkIjoiZDM3Y2YxNDM2M2FiYzBlYjFjOGQ1OGQwYzIxMmVjZmQifQ=="/>
</p:tagLst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WPS 演示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Helvetica Neue</vt:lpstr>
      <vt:lpstr>微软雅黑</vt:lpstr>
      <vt:lpstr>Arial Unicode MS</vt:lpstr>
      <vt:lpstr>Default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 Liu</dc:creator>
  <cp:lastModifiedBy>云润印刷</cp:lastModifiedBy>
  <cp:revision>59</cp:revision>
  <dcterms:created xsi:type="dcterms:W3CDTF">2018-08-20T02:26:00Z</dcterms:created>
  <dcterms:modified xsi:type="dcterms:W3CDTF">2024-07-16T01:58:40Z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6362F1129D6A49BA9D4963E0E35E4F42_13</vt:lpwstr>
  </property>
</Properties>
</file>